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ÑÐ²ÐµÑÑ ÐºÐ°ÑÑÐ¸Ð½ÐºÐ¸ ÑÐ¸ÑÑÐ½Ð¾Ðº"/>
          <p:cNvPicPr>
            <a:picLocks noChangeAspect="1" noChangeArrowheads="1"/>
          </p:cNvPicPr>
          <p:nvPr/>
        </p:nvPicPr>
        <p:blipFill>
          <a:blip r:embed="rId2" cstate="print"/>
          <a:srcRect l="9197" r="2512" b="5335"/>
          <a:stretch>
            <a:fillRect/>
          </a:stretch>
        </p:blipFill>
        <p:spPr bwMode="auto">
          <a:xfrm>
            <a:off x="0" y="404664"/>
            <a:ext cx="2141984" cy="1584176"/>
          </a:xfrm>
          <a:prstGeom prst="rect">
            <a:avLst/>
          </a:prstGeom>
          <a:noFill/>
        </p:spPr>
      </p:pic>
      <p:pic>
        <p:nvPicPr>
          <p:cNvPr id="4" name="Picture 4" descr="ÐÐ°ÑÑÐ¸Ð½ÐºÐ¸ Ð¿Ð¾ Ð·Ð°Ð¿ÑÐ¾ÑÑ ÑÐ²ÐµÑÑ ÐºÐ°ÑÑÐ¸Ð½ÐºÐ¸ ÑÐ¸ÑÑÐ½Ð¾Ðº"/>
          <p:cNvPicPr>
            <a:picLocks noChangeAspect="1" noChangeArrowheads="1"/>
          </p:cNvPicPr>
          <p:nvPr/>
        </p:nvPicPr>
        <p:blipFill>
          <a:blip r:embed="rId2" cstate="print"/>
          <a:srcRect l="9197" r="2512" b="5335"/>
          <a:stretch>
            <a:fillRect/>
          </a:stretch>
        </p:blipFill>
        <p:spPr bwMode="auto">
          <a:xfrm>
            <a:off x="1619672" y="404664"/>
            <a:ext cx="2141984" cy="1584176"/>
          </a:xfrm>
          <a:prstGeom prst="rect">
            <a:avLst/>
          </a:prstGeom>
          <a:noFill/>
        </p:spPr>
      </p:pic>
      <p:pic>
        <p:nvPicPr>
          <p:cNvPr id="5" name="Picture 4" descr="ÐÐ°ÑÑÐ¸Ð½ÐºÐ¸ Ð¿Ð¾ Ð·Ð°Ð¿ÑÐ¾ÑÑ ÑÐ²ÐµÑÑ ÐºÐ°ÑÑÐ¸Ð½ÐºÐ¸ ÑÐ¸ÑÑÐ½Ð¾Ðº"/>
          <p:cNvPicPr>
            <a:picLocks noChangeAspect="1" noChangeArrowheads="1"/>
          </p:cNvPicPr>
          <p:nvPr/>
        </p:nvPicPr>
        <p:blipFill>
          <a:blip r:embed="rId2" cstate="print"/>
          <a:srcRect l="9197" r="2512" b="5335"/>
          <a:stretch>
            <a:fillRect/>
          </a:stretch>
        </p:blipFill>
        <p:spPr bwMode="auto">
          <a:xfrm>
            <a:off x="3347864" y="404664"/>
            <a:ext cx="2141984" cy="1584176"/>
          </a:xfrm>
          <a:prstGeom prst="rect">
            <a:avLst/>
          </a:prstGeom>
          <a:noFill/>
        </p:spPr>
      </p:pic>
      <p:pic>
        <p:nvPicPr>
          <p:cNvPr id="6" name="Picture 4" descr="ÐÐ°ÑÑÐ¸Ð½ÐºÐ¸ Ð¿Ð¾ Ð·Ð°Ð¿ÑÐ¾ÑÑ ÑÐ²ÐµÑÑ ÐºÐ°ÑÑÐ¸Ð½ÐºÐ¸ ÑÐ¸ÑÑÐ½Ð¾Ðº"/>
          <p:cNvPicPr>
            <a:picLocks noChangeAspect="1" noChangeArrowheads="1"/>
          </p:cNvPicPr>
          <p:nvPr/>
        </p:nvPicPr>
        <p:blipFill>
          <a:blip r:embed="rId2" cstate="print"/>
          <a:srcRect l="9197" r="2512" b="5335"/>
          <a:stretch>
            <a:fillRect/>
          </a:stretch>
        </p:blipFill>
        <p:spPr bwMode="auto">
          <a:xfrm>
            <a:off x="5076056" y="476672"/>
            <a:ext cx="2141984" cy="1584176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ÑÐ²ÐµÑÑ ÐºÐ°ÑÑÐ¸Ð½ÐºÐ¸ ÑÐ¸ÑÑÐ½Ð¾Ðº"/>
          <p:cNvPicPr>
            <a:picLocks noChangeAspect="1" noChangeArrowheads="1"/>
          </p:cNvPicPr>
          <p:nvPr/>
        </p:nvPicPr>
        <p:blipFill>
          <a:blip r:embed="rId2" cstate="print"/>
          <a:srcRect l="9197" r="2512" b="5335"/>
          <a:stretch>
            <a:fillRect/>
          </a:stretch>
        </p:blipFill>
        <p:spPr bwMode="auto">
          <a:xfrm>
            <a:off x="7002016" y="548680"/>
            <a:ext cx="2141984" cy="1584176"/>
          </a:xfrm>
          <a:prstGeom prst="rect">
            <a:avLst/>
          </a:prstGeom>
          <a:noFill/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843266" cy="1217712"/>
          </a:xfrm>
          <a:prstGeom prst="rect">
            <a:avLst/>
          </a:prstGeom>
          <a:noFill/>
        </p:spPr>
      </p:pic>
      <p:pic>
        <p:nvPicPr>
          <p:cNvPr id="9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941168"/>
            <a:ext cx="843266" cy="1217712"/>
          </a:xfrm>
          <a:prstGeom prst="rect">
            <a:avLst/>
          </a:prstGeom>
          <a:noFill/>
        </p:spPr>
      </p:pic>
      <p:pic>
        <p:nvPicPr>
          <p:cNvPr id="1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843266" cy="1217712"/>
          </a:xfrm>
          <a:prstGeom prst="rect">
            <a:avLst/>
          </a:prstGeom>
          <a:noFill/>
        </p:spPr>
      </p:pic>
      <p:pic>
        <p:nvPicPr>
          <p:cNvPr id="1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013176"/>
            <a:ext cx="843266" cy="1217712"/>
          </a:xfrm>
          <a:prstGeom prst="rect">
            <a:avLst/>
          </a:prstGeom>
          <a:noFill/>
        </p:spPr>
      </p:pic>
      <p:pic>
        <p:nvPicPr>
          <p:cNvPr id="1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149080"/>
            <a:ext cx="843266" cy="1217712"/>
          </a:xfrm>
          <a:prstGeom prst="rect">
            <a:avLst/>
          </a:prstGeom>
          <a:noFill/>
        </p:spPr>
      </p:pic>
      <p:pic>
        <p:nvPicPr>
          <p:cNvPr id="1032" name="Picture 8" descr="ÐÐ°ÑÑÐ¸Ð½ÐºÐ¸ Ð¿Ð¾ Ð·Ð°Ð¿ÑÐ¾ÑÑ ÑÐ¸ÑÑÐ° 5 ÑÐ¸ÑÑÐ½Ð¾Ð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81" b="16797"/>
          <a:stretch>
            <a:fillRect/>
          </a:stretch>
        </p:blipFill>
        <p:spPr bwMode="auto">
          <a:xfrm>
            <a:off x="3851920" y="4149080"/>
            <a:ext cx="177366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5 0.01366 L 0.06805 -0.2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3889 L 0.00122 -0.3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8727 L -0.03038 -0.24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0.05996 L -0.0224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5556 L 0.00121 -0.27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518" y="620688"/>
            <a:ext cx="3155482" cy="4587249"/>
          </a:xfrm>
          <a:prstGeom prst="rect">
            <a:avLst/>
          </a:prstGeom>
          <a:noFill/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12976"/>
            <a:ext cx="2376264" cy="3454468"/>
          </a:xfrm>
          <a:prstGeom prst="rect">
            <a:avLst/>
          </a:prstGeom>
          <a:noFill/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187260"/>
            <a:ext cx="1837151" cy="2670740"/>
          </a:xfrm>
          <a:prstGeom prst="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20688"/>
            <a:ext cx="1193223" cy="173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35 -0.00903 L -0.66597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11296 L -0.00382 -0.2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8056 L 0.00208 -0.25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-0.0213 L 0.47813 0.40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589240"/>
            <a:ext cx="1228637" cy="885505"/>
          </a:xfrm>
          <a:prstGeom prst="rect">
            <a:avLst/>
          </a:prstGeom>
          <a:noFill/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2929"/>
          <a:stretch>
            <a:fillRect/>
          </a:stretch>
        </p:blipFill>
        <p:spPr bwMode="auto">
          <a:xfrm>
            <a:off x="1907704" y="836712"/>
            <a:ext cx="1368152" cy="1326353"/>
          </a:xfrm>
          <a:prstGeom prst="rect">
            <a:avLst/>
          </a:prstGeom>
          <a:noFill/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2929"/>
          <a:stretch>
            <a:fillRect/>
          </a:stretch>
        </p:blipFill>
        <p:spPr bwMode="auto">
          <a:xfrm>
            <a:off x="5148064" y="4797152"/>
            <a:ext cx="1728192" cy="1675393"/>
          </a:xfrm>
          <a:prstGeom prst="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2929"/>
          <a:stretch>
            <a:fillRect/>
          </a:stretch>
        </p:blipFill>
        <p:spPr bwMode="auto">
          <a:xfrm>
            <a:off x="3707904" y="2492896"/>
            <a:ext cx="2160240" cy="2094241"/>
          </a:xfrm>
          <a:prstGeom prst="rect">
            <a:avLst/>
          </a:prstGeom>
          <a:noFill/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2929"/>
          <a:stretch>
            <a:fillRect/>
          </a:stretch>
        </p:blipFill>
        <p:spPr bwMode="auto">
          <a:xfrm>
            <a:off x="6315264" y="0"/>
            <a:ext cx="2828736" cy="2742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23 0.20579 L -0.69184 0.3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-0.0581 L -0.12604 0.10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09051 L -0.06303 -0.16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0.01875 L 0.46857 0.45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50764 -0.180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Даша</cp:lastModifiedBy>
  <cp:revision>3</cp:revision>
  <dcterms:created xsi:type="dcterms:W3CDTF">2018-06-16T17:09:12Z</dcterms:created>
  <dcterms:modified xsi:type="dcterms:W3CDTF">2020-01-12T07:58:41Z</dcterms:modified>
</cp:coreProperties>
</file>