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4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721" autoAdjust="0"/>
  </p:normalViewPr>
  <p:slideViewPr>
    <p:cSldViewPr snapToGrid="0">
      <p:cViewPr>
        <p:scale>
          <a:sx n="73" d="100"/>
          <a:sy n="73" d="100"/>
        </p:scale>
        <p:origin x="-1110" y="-4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517AE4A-98D1-4C79-8127-89CDC0CF8011}" type="datetime1">
              <a:rPr lang="ru-RU" smtClean="0"/>
              <a:pPr algn="r" rtl="0"/>
              <a:t>19.03.2016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3A4E504-E263-4A66-9F59-694BF1A43E94}" type="datetime1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Чтобы изменить этот буклет, замените образец содержимого своим собственным. Или, если вы хотите начать с чистого листа, нажмите кнопку «Создать слайд» на вкладке «Главная», чтобы вставить новую страницу. Теперь введите текст и вставьте изображения в пустые заполнители. Если вам нужно больше заполнителей для заголовков, подзаголовков или основного текста, скопируйте любой из существующих заполнителей, а затем перетащите его на место.</a:t>
            </a:r>
          </a:p>
          <a:p>
            <a:pPr rtl="0"/>
            <a:endParaRPr lang="en-US" dirty="0"/>
          </a:p>
          <a:p>
            <a:pPr rtl="0"/>
            <a:r>
              <a:rPr lang="ru"/>
              <a:t>А вы заметили, что мы сделали для вас метки сгиба? Они совсем незаметны, но если вам не нравится, как они отображаются в буклете, выделите их и удалите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06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Чтобы изменить этот буклет, замените образец содержимого своим собственным. Или, если вы хотите начать с чистого листа, нажмите кнопку «Создать слайд» на вкладке «Главная», чтобы вставить новую страницу. Теперь введите текст и вставьте изображения в пустые заполнители. Если вам нужно больше заполнителей для заголовков, подзаголовков или основного текста, скопируйте любой из существующих заполнителей, а затем перетащите его на место.</a:t>
            </a:r>
          </a:p>
          <a:p>
            <a:pPr rtl="0"/>
            <a:endParaRPr lang="en-US" dirty="0"/>
          </a:p>
          <a:p>
            <a:pPr rtl="0"/>
            <a:r>
              <a:rPr lang="ru"/>
              <a:t>А вы заметили, что мы сделали для вас метки сгиба? Они совсем незаметны, но если вам не нравится, как они отображаются в буклете, выделите их и удалите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236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68427" y="1325922"/>
            <a:ext cx="5296319" cy="56596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1" y="604521"/>
            <a:ext cx="6770184" cy="354076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4356384"/>
            <a:ext cx="5449675" cy="21685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632491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86740" y="604520"/>
            <a:ext cx="8884920" cy="354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2" y="4356383"/>
            <a:ext cx="8009465" cy="5181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81323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604520"/>
            <a:ext cx="8884920" cy="328168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4663440"/>
            <a:ext cx="7021907" cy="2159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342916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2" y="604520"/>
            <a:ext cx="7545766" cy="328168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3480" y="3886200"/>
            <a:ext cx="7042714" cy="54694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1" y="4874546"/>
            <a:ext cx="7020597" cy="194789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1" y="805374"/>
            <a:ext cx="503051" cy="662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5821" y="3137748"/>
            <a:ext cx="503051" cy="662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5205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1" y="3886200"/>
            <a:ext cx="7020597" cy="192372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817378"/>
            <a:ext cx="7021907" cy="100506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07351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2" y="604520"/>
            <a:ext cx="7545765" cy="328168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741" y="4404360"/>
            <a:ext cx="7020597" cy="118984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613400"/>
            <a:ext cx="7020596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1" y="805374"/>
            <a:ext cx="503051" cy="662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5821" y="3137748"/>
            <a:ext cx="503051" cy="662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0295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604520"/>
            <a:ext cx="8278224" cy="328168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741" y="4452339"/>
            <a:ext cx="7020597" cy="949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402300"/>
            <a:ext cx="7020596" cy="142014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505762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604521"/>
            <a:ext cx="7210354" cy="4270026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161510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3047" y="604520"/>
            <a:ext cx="2248613" cy="500888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604520"/>
            <a:ext cx="6435013" cy="621792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326824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еш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бизнес</a:t>
            </a:r>
            <a:br>
              <a:rPr lang="ru-RU" dirty="0"/>
            </a:br>
            <a:r>
              <a:rPr lang="ru-RU" dirty="0"/>
              <a:t>название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4965700"/>
            <a:ext cx="2449512" cy="500234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название организации</a:t>
            </a:r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973189"/>
          </a:xfrm>
        </p:spPr>
        <p:txBody>
          <a:bodyPr rtlCol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контактная информация организации</a:t>
            </a:r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URL-адрес веб-сайта</a:t>
            </a:r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336792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800"/>
              </a:spcBef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552270"/>
            <a:ext cx="2359152" cy="356616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731088"/>
            <a:ext cx="2359152" cy="360347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807026"/>
            <a:ext cx="2359152" cy="356616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41180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604520"/>
            <a:ext cx="7210354" cy="4270026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20286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2245359"/>
            <a:ext cx="7042715" cy="2629183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085645"/>
            <a:ext cx="7042714" cy="17367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99610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86740" y="604520"/>
            <a:ext cx="4344964" cy="4270023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128598" y="604520"/>
            <a:ext cx="4343062" cy="4260427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431402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604520"/>
            <a:ext cx="4088553" cy="69088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39" y="1295400"/>
            <a:ext cx="4340014" cy="3579143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0518" y="642303"/>
            <a:ext cx="4140456" cy="653097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8599" y="1295400"/>
            <a:ext cx="4352376" cy="3569547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775838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883460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291920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34" y="604520"/>
            <a:ext cx="3520440" cy="17272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9" y="604520"/>
            <a:ext cx="4882631" cy="621792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0534" y="2504443"/>
            <a:ext cx="3520440" cy="237010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455483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380" y="1640840"/>
            <a:ext cx="3919584" cy="12954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38200" y="1036320"/>
            <a:ext cx="3609071" cy="54406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5630" y="3108960"/>
            <a:ext cx="3920645" cy="236050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" y="6995161"/>
            <a:ext cx="6392896" cy="413808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972431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37742" y="4413957"/>
            <a:ext cx="2717502" cy="3013004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604521"/>
            <a:ext cx="7210354" cy="42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3270" y="6995164"/>
            <a:ext cx="1320509" cy="4138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55ED60E6-7268-4A98-8830-3CE34297F470}" type="datetime1">
              <a:rPr lang="ru-RU" smtClean="0"/>
              <a:t>19.03.2016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" y="6995161"/>
            <a:ext cx="6392896" cy="4138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1869" y="6322276"/>
            <a:ext cx="942598" cy="7592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38957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0614589_large_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68300" y="687388"/>
            <a:ext cx="2561891" cy="3016250"/>
          </a:xfrm>
        </p:spPr>
      </p:pic>
      <p:pic>
        <p:nvPicPr>
          <p:cNvPr id="5" name="Рисунок 4" descr="07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368300" y="4451171"/>
            <a:ext cx="2646363" cy="2664004"/>
          </a:xfrm>
        </p:spPr>
      </p:pic>
      <p:pic>
        <p:nvPicPr>
          <p:cNvPr id="7" name="Рисунок 6" descr="coverrrrr_0.jpg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tretch>
            <a:fillRect/>
          </a:stretch>
        </p:blipFill>
        <p:spPr>
          <a:xfrm>
            <a:off x="7002295" y="2386851"/>
            <a:ext cx="2784475" cy="2309153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34188" y="802192"/>
            <a:ext cx="2860675" cy="1022912"/>
          </a:xfrm>
        </p:spPr>
        <p:txBody>
          <a:bodyPr rtlCol="0"/>
          <a:lstStyle/>
          <a:p>
            <a:r>
              <a:rPr lang="ru-RU" sz="2800" i="1" dirty="0"/>
              <a:t>"</a:t>
            </a:r>
            <a:r>
              <a:rPr lang="ru-RU" sz="2800" b="1" dirty="0">
                <a:solidFill>
                  <a:srgbClr val="FF0000"/>
                </a:solidFill>
              </a:rPr>
              <a:t>"Я советую своим друзьям"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627196" y="6801899"/>
            <a:ext cx="2449512" cy="541338"/>
          </a:xfrm>
        </p:spPr>
        <p:txBody>
          <a:bodyPr rtlCol="0"/>
          <a:lstStyle/>
          <a:p>
            <a:pPr rtl="0"/>
            <a:r>
              <a:rPr lang="ru-RU" dirty="0"/>
              <a:t>МДОБУ ДС №3 г. Тынды</a:t>
            </a:r>
          </a:p>
          <a:p>
            <a:pPr rtl="0"/>
            <a:r>
              <a:rPr lang="ru-RU" dirty="0"/>
              <a:t>Красная Пресня, 5</a:t>
            </a:r>
          </a:p>
          <a:p>
            <a:endParaRPr lang="ru-RU" dirty="0"/>
          </a:p>
          <a:p>
            <a:pPr rtl="0"/>
            <a:endParaRPr lang="ru-RU" dirty="0"/>
          </a:p>
          <a:p>
            <a:endParaRPr lang="ru-RU" dirty="0"/>
          </a:p>
          <a:p>
            <a:pPr rtl="0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7128637" y="5352331"/>
            <a:ext cx="253493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omic Sans MS"/>
              </a:rPr>
              <a:t>Питание человека - основа его здоровья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962" y="3836358"/>
            <a:ext cx="2382837" cy="43371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Выбор за тобой!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57613" y="3306403"/>
            <a:ext cx="2463800" cy="979847"/>
          </a:xfrm>
          <a:prstGeom prst="rec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МЫ ЗА ПРАВИЛЬНОЕ ПИТАНИЕ!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38975" y="6589713"/>
            <a:ext cx="2715935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</a:rPr>
              <a:t>Автор: Малинина Маша</a:t>
            </a:r>
          </a:p>
          <a:p>
            <a:pPr algn="ctr"/>
            <a:r>
              <a:rPr lang="ru-RU" sz="1100" dirty="0">
                <a:solidFill>
                  <a:srgbClr val="FFFFFF"/>
                </a:solidFill>
              </a:rPr>
              <a:t>подготовительная группа "Сказка"</a:t>
            </a:r>
          </a:p>
          <a:p>
            <a:pPr algn="ctr"/>
            <a:r>
              <a:rPr lang="ru-RU" sz="1100" dirty="0">
                <a:solidFill>
                  <a:srgbClr val="FFFFFF"/>
                </a:solidFill>
              </a:rPr>
              <a:t>Руководитель: Истомина Дарья Алексеевна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8950" y="463550"/>
            <a:ext cx="2919079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МДОБУ ДС №З г. Тында</a:t>
            </a:r>
          </a:p>
        </p:txBody>
      </p:sp>
      <p:pic>
        <p:nvPicPr>
          <p:cNvPr id="19" name="Рисунок 18" descr="racionalnoe-pitan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778" y="750888"/>
            <a:ext cx="3059660" cy="2279650"/>
          </a:xfrm>
          <a:prstGeom prst="rect">
            <a:avLst/>
          </a:prstGeom>
        </p:spPr>
      </p:pic>
      <p:pic>
        <p:nvPicPr>
          <p:cNvPr id="22" name="Рисунок 21" descr="116664043_large_5111852_1267597518_100900104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951" y="4545440"/>
            <a:ext cx="2646363" cy="18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36538" y="650995"/>
            <a:ext cx="2932112" cy="188265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>
              <a:lnSpc>
                <a:spcPct val="113999"/>
              </a:lnSpc>
            </a:pPr>
            <a:endParaRPr lang="ru-RU" dirty="0"/>
          </a:p>
        </p:txBody>
      </p:sp>
      <p:pic>
        <p:nvPicPr>
          <p:cNvPr id="6" name="Рисунок 5" descr="000099.jpg"/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tretch>
            <a:fillRect/>
          </a:stretch>
        </p:blipFill>
        <p:spPr>
          <a:xfrm>
            <a:off x="236324" y="4741863"/>
            <a:ext cx="2933914" cy="2354262"/>
          </a:xfrm>
        </p:spPr>
      </p:pic>
      <p:sp>
        <p:nvSpPr>
          <p:cNvPr id="93" name="Текст 92"/>
          <p:cNvSpPr>
            <a:spLocks noGrp="1"/>
          </p:cNvSpPr>
          <p:nvPr>
            <p:ph type="body" sz="quarter" idx="34"/>
          </p:nvPr>
        </p:nvSpPr>
        <p:spPr>
          <a:xfrm>
            <a:off x="7235825" y="3090863"/>
            <a:ext cx="2359025" cy="981675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"/>
          <p:cNvCxnSpPr/>
          <p:nvPr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олна 1"/>
          <p:cNvSpPr/>
          <p:nvPr/>
        </p:nvSpPr>
        <p:spPr>
          <a:xfrm>
            <a:off x="244475" y="2600864"/>
            <a:ext cx="2927323" cy="1665287"/>
          </a:xfrm>
          <a:prstGeom prst="wave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</a:rPr>
              <a:t>Правильное питание - </a:t>
            </a:r>
            <a:r>
              <a:rPr lang="ru-RU" sz="1100" b="1" i="1" dirty="0">
                <a:solidFill>
                  <a:srgbClr val="00B050"/>
                </a:solidFill>
              </a:rPr>
              <a:t>питание, обеспечивающее рост, нормальное развитие организма человека, способствующее укреплению здоровья.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84931" y="4358856"/>
            <a:ext cx="2455463" cy="336550"/>
          </a:xfrm>
          <a:prstGeom prst="downArrowCallou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Правильный режим питания</a:t>
            </a:r>
          </a:p>
        </p:txBody>
      </p:sp>
      <p:pic>
        <p:nvPicPr>
          <p:cNvPr id="23" name="Рисунок 22" descr="10775_html_m414f6aa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413" y="765474"/>
            <a:ext cx="2247900" cy="1763414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998913" y="2641600"/>
            <a:ext cx="2193925" cy="718808"/>
          </a:xfrm>
          <a:prstGeom prst="flowChartAlternateProcess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"Помни всюду и всегда: для твоего здоровья полноценная еда - главное условие!"</a:t>
            </a:r>
          </a:p>
        </p:txBody>
      </p:sp>
      <p:pic>
        <p:nvPicPr>
          <p:cNvPr id="25" name="Рисунок 24" descr="pishhevaya-piramida-pitani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764" y="4741863"/>
            <a:ext cx="2825114" cy="2354262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4815727" y="3568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5825" y="686124"/>
            <a:ext cx="2348985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Золотое правило: </a:t>
            </a:r>
            <a:r>
              <a:rPr lang="ru-RU" sz="1600" b="1" dirty="0">
                <a:solidFill>
                  <a:srgbClr val="FF0000"/>
                </a:solidFill>
              </a:rPr>
              <a:t>"Н</a:t>
            </a:r>
            <a:r>
              <a:rPr lang="ru-RU" sz="1600" b="1" i="1" dirty="0">
                <a:solidFill>
                  <a:srgbClr val="FF0000"/>
                </a:solidFill>
              </a:rPr>
              <a:t>е всегда вкусная еда - полезна!"</a:t>
            </a:r>
          </a:p>
        </p:txBody>
      </p:sp>
      <p:pic>
        <p:nvPicPr>
          <p:cNvPr id="34" name="Рисунок 33" descr="img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825" y="1716896"/>
            <a:ext cx="2459566" cy="184467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7023017" y="1553953"/>
            <a:ext cx="2772840" cy="2095739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28917" y="1570295"/>
            <a:ext cx="2740235" cy="2075610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7" name="Рисунок 36" descr="RP_meny-na-nedely_11-830x55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742343"/>
            <a:ext cx="2825750" cy="2329970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7158972" y="3679740"/>
            <a:ext cx="2535237" cy="1280992"/>
          </a:xfrm>
          <a:prstGeom prst="downArrowCallout">
            <a:avLst/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Полезное питание</a:t>
            </a:r>
          </a:p>
          <a:p>
            <a:pPr algn="ctr"/>
            <a:r>
              <a:rPr lang="ru-RU" sz="1000" b="1" dirty="0">
                <a:solidFill>
                  <a:srgbClr val="7030A0"/>
                </a:solidFill>
              </a:rPr>
              <a:t>Разнообразное</a:t>
            </a:r>
          </a:p>
          <a:p>
            <a:pPr algn="ctr"/>
            <a:r>
              <a:rPr lang="ru-RU" sz="1000" b="1" dirty="0">
                <a:solidFill>
                  <a:srgbClr val="7030A0"/>
                </a:solidFill>
              </a:rPr>
              <a:t>Богатое овощами и фруктами</a:t>
            </a:r>
          </a:p>
          <a:p>
            <a:pPr algn="ctr"/>
            <a:r>
              <a:rPr lang="ru-RU" sz="1000" b="1" dirty="0">
                <a:solidFill>
                  <a:srgbClr val="7030A0"/>
                </a:solidFill>
              </a:rPr>
              <a:t>Регулярное</a:t>
            </a:r>
          </a:p>
          <a:p>
            <a:pPr algn="ctr"/>
            <a:r>
              <a:rPr lang="ru-RU" sz="1000" b="1" dirty="0">
                <a:solidFill>
                  <a:srgbClr val="7030A0"/>
                </a:solidFill>
              </a:rPr>
              <a:t>Без спешки</a:t>
            </a:r>
          </a:p>
        </p:txBody>
      </p:sp>
    </p:spTree>
    <p:extLst>
      <p:ext uri="{BB962C8B-B14F-4D97-AF65-F5344CB8AC3E}">
        <p14:creationId xmlns:p14="http://schemas.microsoft.com/office/powerpoint/2010/main" val="200518484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Travel Brochure 2">
      <a:dk1>
        <a:srgbClr val="595959"/>
      </a:dk1>
      <a:lt1>
        <a:sysClr val="window" lastClr="FFFFFF"/>
      </a:lt1>
      <a:dk2>
        <a:srgbClr val="000000"/>
      </a:dk2>
      <a:lt2>
        <a:srgbClr val="DDDCD9"/>
      </a:lt2>
      <a:accent1>
        <a:srgbClr val="6886BC"/>
      </a:accent1>
      <a:accent2>
        <a:srgbClr val="94AA82"/>
      </a:accent2>
      <a:accent3>
        <a:srgbClr val="8E7154"/>
      </a:accent3>
      <a:accent4>
        <a:srgbClr val="A6623D"/>
      </a:accent4>
      <a:accent5>
        <a:srgbClr val="75A1BC"/>
      </a:accent5>
      <a:accent6>
        <a:srgbClr val="2F4D93"/>
      </a:accent6>
      <a:hlink>
        <a:srgbClr val="897959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ravel Brochure 2">
      <a:dk1>
        <a:srgbClr val="595959"/>
      </a:dk1>
      <a:lt1>
        <a:sysClr val="window" lastClr="FFFFFF"/>
      </a:lt1>
      <a:dk2>
        <a:srgbClr val="000000"/>
      </a:dk2>
      <a:lt2>
        <a:srgbClr val="DDDCD9"/>
      </a:lt2>
      <a:accent1>
        <a:srgbClr val="6886BC"/>
      </a:accent1>
      <a:accent2>
        <a:srgbClr val="94AA82"/>
      </a:accent2>
      <a:accent3>
        <a:srgbClr val="8E7154"/>
      </a:accent3>
      <a:accent4>
        <a:srgbClr val="A6623D"/>
      </a:accent4>
      <a:accent5>
        <a:srgbClr val="75A1BC"/>
      </a:accent5>
      <a:accent6>
        <a:srgbClr val="2F4D93"/>
      </a:accent6>
      <a:hlink>
        <a:srgbClr val="897959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33A10-9E2F-4E46-BD45-E1C1310900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DBD07-BA42-4870-B9BB-27554ED7B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2208A7-3BD0-415C-A702-82C8688472C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328</Words>
  <Application>Microsoft Office PowerPoint</Application>
  <PresentationFormat>Произвольный</PresentationFormat>
  <Paragraphs>30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Сектор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</cp:revision>
  <dcterms:created xsi:type="dcterms:W3CDTF">2013-07-31T18:51:57Z</dcterms:created>
  <dcterms:modified xsi:type="dcterms:W3CDTF">2016-03-19T06:05:05Z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