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3" r:id="rId4"/>
    <p:sldId id="280" r:id="rId5"/>
    <p:sldId id="269" r:id="rId6"/>
    <p:sldId id="273" r:id="rId7"/>
    <p:sldId id="274" r:id="rId8"/>
    <p:sldId id="275" r:id="rId9"/>
    <p:sldId id="284" r:id="rId10"/>
    <p:sldId id="268" r:id="rId11"/>
    <p:sldId id="266" r:id="rId12"/>
    <p:sldId id="281" r:id="rId13"/>
    <p:sldId id="270" r:id="rId14"/>
    <p:sldId id="271" r:id="rId15"/>
    <p:sldId id="272" r:id="rId16"/>
    <p:sldId id="277" r:id="rId17"/>
    <p:sldId id="264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ейский_заповед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Зейский заповедник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517232"/>
            <a:ext cx="4176464" cy="1176536"/>
          </a:xfrm>
        </p:spPr>
        <p:txBody>
          <a:bodyPr>
            <a:normAutofit/>
          </a:bodyPr>
          <a:lstStyle/>
          <a:p>
            <a:pPr algn="l"/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23629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6.   Животный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-387424"/>
            <a:ext cx="4572000" cy="7128792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На </a:t>
            </a:r>
            <a:r>
              <a:rPr lang="ru-RU" sz="1600" dirty="0"/>
              <a:t>территории заповедника обитают млекопитающие — 52 </a:t>
            </a:r>
            <a:r>
              <a:rPr lang="ru-RU" sz="1600" dirty="0" smtClean="0"/>
              <a:t>вида, птиц-247, амфибий- 4, рептилий-5,рыб-29.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Наиболее типичны </a:t>
            </a:r>
            <a:r>
              <a:rPr lang="ru-RU" sz="1600" dirty="0" smtClean="0"/>
              <a:t>для заповедника</a:t>
            </a:r>
            <a:r>
              <a:rPr lang="ru-RU" sz="1600" dirty="0"/>
              <a:t> изюбрь, косуля, лось, медведь, соболь. Изюбрь — дальневосточная форма настоящего оленя. </a:t>
            </a:r>
            <a:endParaRPr lang="ru-RU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Из </a:t>
            </a:r>
            <a:r>
              <a:rPr lang="ru-RU" sz="1600" dirty="0"/>
              <a:t>земноводных в заповеднике наиболее </a:t>
            </a:r>
            <a:r>
              <a:rPr lang="ru-RU" sz="1600" dirty="0" smtClean="0"/>
              <a:t>   обыкновенна</a:t>
            </a:r>
            <a:r>
              <a:rPr lang="ru-RU" sz="1600" dirty="0"/>
              <a:t> сибирская </a:t>
            </a:r>
            <a:r>
              <a:rPr lang="ru-RU" sz="1600" dirty="0" smtClean="0"/>
              <a:t> лягушка</a:t>
            </a:r>
            <a:r>
              <a:rPr lang="ru-RU" sz="1600" dirty="0"/>
              <a:t>. Сибирский </a:t>
            </a:r>
            <a:r>
              <a:rPr lang="ru-RU" sz="1600" dirty="0" err="1"/>
              <a:t>углозуб</a:t>
            </a:r>
            <a:r>
              <a:rPr lang="ru-RU" sz="1600" dirty="0"/>
              <a:t> обитает на кочковатых болотах, </a:t>
            </a:r>
            <a:r>
              <a:rPr lang="ru-RU" sz="1600" dirty="0" err="1"/>
              <a:t>редкостойных</a:t>
            </a:r>
            <a:r>
              <a:rPr lang="ru-RU" sz="1600" dirty="0"/>
              <a:t> лиственничных марях и в сырых лиственничных лесах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По </a:t>
            </a:r>
            <a:r>
              <a:rPr lang="ru-RU" sz="1600" dirty="0"/>
              <a:t>прогреваемым опушкам встречается живородящая ящерица. Обыкновенный щитомордник на юго-востоке заповедника встречается повсеместно. Из насекомых хорошо изучены чешуекрылые или бабочки, их в </a:t>
            </a:r>
            <a:r>
              <a:rPr lang="ru-RU" sz="1600" dirty="0" err="1"/>
              <a:t>Зейском</a:t>
            </a:r>
            <a:r>
              <a:rPr lang="ru-RU" sz="1600" dirty="0"/>
              <a:t> заповеднике найдено более 1100 </a:t>
            </a:r>
            <a:r>
              <a:rPr lang="ru-RU" sz="1600" dirty="0" smtClean="0"/>
              <a:t> </a:t>
            </a:r>
            <a:r>
              <a:rPr lang="ru-RU" sz="1600" dirty="0"/>
              <a:t>наиболее интересные виды — хохлатка Тукурингра </a:t>
            </a:r>
            <a:r>
              <a:rPr lang="ru-RU" sz="1600" dirty="0" smtClean="0"/>
              <a:t> </a:t>
            </a:r>
            <a:r>
              <a:rPr lang="ru-RU" sz="1600" dirty="0"/>
              <a:t>известная в России только с территории </a:t>
            </a:r>
            <a:r>
              <a:rPr lang="ru-RU" sz="1600" dirty="0" err="1"/>
              <a:t>Зейского</a:t>
            </a:r>
            <a:r>
              <a:rPr lang="ru-RU" sz="1600" dirty="0"/>
              <a:t> заповедника, и редчайшая медведица </a:t>
            </a:r>
            <a:r>
              <a:rPr lang="ru-RU" sz="1600" dirty="0" err="1"/>
              <a:t>Менетрие</a:t>
            </a:r>
            <a:r>
              <a:rPr lang="ru-RU" sz="1600" dirty="0"/>
              <a:t> 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Содержимое 6" descr="lar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4464496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7" descr="large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908720"/>
            <a:ext cx="4464495" cy="3528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72928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larg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3212976"/>
            <a:ext cx="4690864" cy="346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large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324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076056" cy="349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8028" y="2636912"/>
            <a:ext cx="232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Соболь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38028" y="6093296"/>
            <a:ext cx="196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Лиса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4283968" cy="4253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2240" y="31601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Журавль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" y="3429001"/>
            <a:ext cx="3581303" cy="344884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18" y="3429000"/>
            <a:ext cx="2692375" cy="3428999"/>
          </a:xfrm>
        </p:spPr>
      </p:pic>
      <p:sp>
        <p:nvSpPr>
          <p:cNvPr id="10" name="TextBox 9"/>
          <p:cNvSpPr txBox="1"/>
          <p:nvPr/>
        </p:nvSpPr>
        <p:spPr>
          <a:xfrm>
            <a:off x="2072077" y="3717032"/>
            <a:ext cx="1535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Глухарь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342900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Рябчик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95935" cy="3428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515" y="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Бурый медведь</a:t>
            </a:r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9000"/>
            <a:ext cx="2915815" cy="3428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04248" y="6453336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Кабарга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"/>
            <a:ext cx="2699792" cy="3429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48264" y="1"/>
            <a:ext cx="219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Горностай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47" y="-1"/>
            <a:ext cx="2952327" cy="34290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95936" y="-273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Росомаха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5679338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2976"/>
            <a:ext cx="4963513" cy="36195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12976"/>
            <a:ext cx="4498975" cy="3645024"/>
          </a:xfrm>
        </p:spPr>
      </p:pic>
      <p:sp>
        <p:nvSpPr>
          <p:cNvPr id="9" name="TextBox 8"/>
          <p:cNvSpPr txBox="1"/>
          <p:nvPr/>
        </p:nvSpPr>
        <p:spPr>
          <a:xfrm>
            <a:off x="6084168" y="63093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Барс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64533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Кабан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5292080" cy="34563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531" y="260648"/>
            <a:ext cx="2670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Горный баран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171400"/>
            <a:ext cx="4427984" cy="3456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08304" y="446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Дикуша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419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7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6309320"/>
            <a:ext cx="807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Медведь 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</a:t>
            </a:r>
            <a:r>
              <a:rPr lang="ru-RU" sz="2800" b="1" dirty="0" err="1" smtClean="0">
                <a:solidFill>
                  <a:schemeClr val="bg1"/>
                </a:solidFill>
              </a:rPr>
              <a:t>енетрие</a:t>
            </a:r>
            <a:r>
              <a:rPr lang="ru-RU" sz="2800" b="1" dirty="0" smtClean="0">
                <a:solidFill>
                  <a:schemeClr val="bg1"/>
                </a:solidFill>
              </a:rPr>
              <a:t>   -      любит свежую рыбу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6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069"/>
            <a:ext cx="4355976" cy="376793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1635"/>
            <a:ext cx="4041775" cy="37663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4788024" cy="3789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8264" y="6309320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Изюбрь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6381328"/>
            <a:ext cx="102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Лось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046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ru-RU" sz="2800" b="1" dirty="0" err="1" smtClean="0">
                <a:solidFill>
                  <a:schemeClr val="bg1"/>
                </a:solidFill>
              </a:rPr>
              <a:t>Углозуб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1621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48" y="44624"/>
            <a:ext cx="413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Сибирская лягушка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1" cy="3238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88640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Углозуб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26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" y="0"/>
            <a:ext cx="4778571" cy="6858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11487"/>
            <a:ext cx="4355976" cy="3846513"/>
          </a:xfrm>
        </p:spPr>
      </p:pic>
      <p:sp>
        <p:nvSpPr>
          <p:cNvPr id="10" name="TextBox 9"/>
          <p:cNvSpPr txBox="1"/>
          <p:nvPr/>
        </p:nvSpPr>
        <p:spPr>
          <a:xfrm>
            <a:off x="7020272" y="35010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Хохлатка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81128"/>
            <a:ext cx="295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237312"/>
            <a:ext cx="2774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Щитомордник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"/>
            <a:ext cx="4283966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203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</a:t>
            </a:r>
            <a:r>
              <a:rPr lang="ru-RU" sz="4000" dirty="0" smtClean="0"/>
              <a:t>Эколого-просветительная работа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1800200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 smtClean="0"/>
              <a:t>На территории </a:t>
            </a:r>
            <a:r>
              <a:rPr lang="ru-RU" sz="2200" dirty="0" err="1" smtClean="0"/>
              <a:t>Зейского</a:t>
            </a:r>
            <a:r>
              <a:rPr lang="ru-RU" sz="2200" dirty="0" smtClean="0"/>
              <a:t> заповедника отсутствуют </a:t>
            </a:r>
            <a:r>
              <a:rPr lang="ru-RU" sz="2200" dirty="0" smtClean="0"/>
              <a:t>населенные пункты, нет мест постоянного проживания людей, строений, дорог, других хозяйственных объектов и коммуникаций, не связанных с деятельностью заповедника.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5132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845">
            <a:off x="627170" y="2727254"/>
            <a:ext cx="2726103" cy="3846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137">
            <a:off x="6096417" y="2910728"/>
            <a:ext cx="2974396" cy="37484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945">
            <a:off x="4754732" y="696831"/>
            <a:ext cx="4114343" cy="2291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Приезжайте  к нам в сказку!     Ждем  гостей!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383">
            <a:off x="308908" y="1029442"/>
            <a:ext cx="4001729" cy="2349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275258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65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5"/>
          </a:xfrm>
        </p:spPr>
      </p:pic>
    </p:spTree>
    <p:extLst>
      <p:ext uri="{BB962C8B-B14F-4D97-AF65-F5344CB8AC3E}">
        <p14:creationId xmlns:p14="http://schemas.microsoft.com/office/powerpoint/2010/main" val="244829096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70116"/>
          </a:xfrm>
        </p:spPr>
      </p:pic>
    </p:spTree>
    <p:extLst>
      <p:ext uri="{BB962C8B-B14F-4D97-AF65-F5344CB8AC3E}">
        <p14:creationId xmlns:p14="http://schemas.microsoft.com/office/powerpoint/2010/main" val="198407004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" y="0"/>
            <a:ext cx="9152049" cy="6857999"/>
          </a:xfrm>
        </p:spPr>
      </p:pic>
    </p:spTree>
    <p:extLst>
      <p:ext uri="{BB962C8B-B14F-4D97-AF65-F5344CB8AC3E}">
        <p14:creationId xmlns:p14="http://schemas.microsoft.com/office/powerpoint/2010/main" val="30812196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499991" cy="3645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788024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4211961" cy="3096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99391"/>
            <a:ext cx="5148063" cy="3312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6588" y="6309320"/>
            <a:ext cx="1227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Лотос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08520" y="6381328"/>
            <a:ext cx="444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Мхи и лишайники-155 видов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2636912"/>
            <a:ext cx="3875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Ягодные кустарники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4624"/>
            <a:ext cx="540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Береза шерстистая и </a:t>
            </a:r>
            <a:r>
              <a:rPr lang="ru-RU" sz="2400" b="1" dirty="0" err="1" smtClean="0">
                <a:solidFill>
                  <a:schemeClr val="bg1"/>
                </a:solidFill>
              </a:rPr>
              <a:t>Миддендорфа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011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4904"/>
            <a:ext cx="5292079" cy="4293096"/>
          </a:xfrm>
        </p:spPr>
      </p:pic>
      <p:sp>
        <p:nvSpPr>
          <p:cNvPr id="5" name="TextBox 4"/>
          <p:cNvSpPr txBox="1"/>
          <p:nvPr/>
        </p:nvSpPr>
        <p:spPr>
          <a:xfrm>
            <a:off x="0" y="6381328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Черемуха </a:t>
            </a:r>
            <a:r>
              <a:rPr lang="ru-RU" sz="2800" b="1" dirty="0" err="1" smtClean="0">
                <a:solidFill>
                  <a:schemeClr val="bg2"/>
                </a:solidFill>
              </a:rPr>
              <a:t>Маака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3851920" cy="4365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4575" y="6237312"/>
            <a:ext cx="428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Лимонник китайский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92080" cy="263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2132856"/>
            <a:ext cx="388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Барбарис амурский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"/>
            <a:ext cx="4283968" cy="265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8064" y="2132856"/>
            <a:ext cx="326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Дуб монгольский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8519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0888"/>
            <a:ext cx="5076055" cy="4536504"/>
          </a:xfrm>
        </p:spPr>
      </p:pic>
      <p:sp>
        <p:nvSpPr>
          <p:cNvPr id="5" name="TextBox 4"/>
          <p:cNvSpPr txBox="1"/>
          <p:nvPr/>
        </p:nvSpPr>
        <p:spPr>
          <a:xfrm>
            <a:off x="0" y="6434172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Липа амурская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355976" cy="4464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7479" y="6434172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Барбарис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6" cy="2492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2492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0028" y="-27384"/>
            <a:ext cx="199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Барбарис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9168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Лимонник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5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3515968"/>
            <a:ext cx="4824536" cy="3801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5220072" cy="3727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3140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14096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Кедровый стланик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481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66" y="0"/>
            <a:ext cx="9185465" cy="6858000"/>
          </a:xfrm>
        </p:spPr>
      </p:pic>
    </p:spTree>
    <p:extLst>
      <p:ext uri="{BB962C8B-B14F-4D97-AF65-F5344CB8AC3E}">
        <p14:creationId xmlns:p14="http://schemas.microsoft.com/office/powerpoint/2010/main" val="892041468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115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Зейский заповедник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6.   Животный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Эколого-просветительная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Зейский заповедник  </dc:title>
  <dc:creator>Pavlyshka</dc:creator>
  <cp:lastModifiedBy>Даша</cp:lastModifiedBy>
  <cp:revision>48</cp:revision>
  <dcterms:created xsi:type="dcterms:W3CDTF">2014-05-25T11:10:38Z</dcterms:created>
  <dcterms:modified xsi:type="dcterms:W3CDTF">2016-01-17T08:00:39Z</dcterms:modified>
</cp:coreProperties>
</file>