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1340"/>
    <a:srgbClr val="0099FF"/>
    <a:srgbClr val="3146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1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gif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slide" Target="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>
                  <a:solidFill>
                    <a:srgbClr val="A5134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ПОДБЕРИ ЦВЕТ</a:t>
            </a:r>
            <a:endParaRPr lang="ru-RU" sz="6000" b="1" spc="50" dirty="0">
              <a:ln w="11430">
                <a:solidFill>
                  <a:srgbClr val="A5134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4" name="Рисунок 3" descr="краски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038663"/>
            <a:ext cx="6948264" cy="43426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Tm="4000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3813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00B0F0"/>
                </a:solidFill>
                <a:latin typeface="Comic Sans MS" pitchFamily="66" charset="0"/>
              </a:rPr>
              <a:t>АНАНАС</a:t>
            </a:r>
            <a:endParaRPr lang="ru-RU" sz="6600" b="1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>
            <a:hlinkClick r:id="rId3" action="ppaction://hlinksldjump"/>
          </p:cNvPr>
          <p:cNvSpPr/>
          <p:nvPr/>
        </p:nvSpPr>
        <p:spPr>
          <a:xfrm>
            <a:off x="6372200" y="1772816"/>
            <a:ext cx="1512168" cy="936104"/>
          </a:xfrm>
          <a:prstGeom prst="rect">
            <a:avLst/>
          </a:prstGeom>
          <a:solidFill>
            <a:srgbClr val="A51340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6372200" y="2924944"/>
            <a:ext cx="1512168" cy="93610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rId4" action="ppaction://hlinksldjump"/>
          </p:cNvPr>
          <p:cNvSpPr/>
          <p:nvPr/>
        </p:nvSpPr>
        <p:spPr>
          <a:xfrm>
            <a:off x="6372200" y="4149080"/>
            <a:ext cx="1512168" cy="936104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Содержимое 12" descr="ананас.gif"/>
          <p:cNvPicPr>
            <a:picLocks noGrp="1" noChangeAspect="1"/>
          </p:cNvPicPr>
          <p:nvPr>
            <p:ph idx="1"/>
          </p:nvPr>
        </p:nvPicPr>
        <p:blipFill>
          <a:blip r:embed="rId5" cstate="print"/>
          <a:stretch>
            <a:fillRect/>
          </a:stretch>
        </p:blipFill>
        <p:spPr>
          <a:xfrm>
            <a:off x="1115616" y="1628800"/>
            <a:ext cx="3888432" cy="48750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700808"/>
            <a:ext cx="2448272" cy="4666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МОЛОДЕЦ!</a:t>
            </a:r>
            <a:endParaRPr lang="ru-RU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4000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3"/>
                </a:solidFill>
                <a:latin typeface="Comic Sans MS" pitchFamily="66" charset="0"/>
              </a:rPr>
              <a:t>Ты </a:t>
            </a:r>
            <a:r>
              <a:rPr lang="ru-RU" sz="6000" b="1" dirty="0" smtClean="0">
                <a:ln/>
                <a:solidFill>
                  <a:schemeClr val="accent3"/>
                </a:solidFill>
                <a:latin typeface="Comic Sans MS" pitchFamily="66" charset="0"/>
              </a:rPr>
              <a:t>справился</a:t>
            </a:r>
            <a:r>
              <a:rPr lang="ru-RU" b="1" dirty="0" smtClean="0">
                <a:ln/>
                <a:solidFill>
                  <a:schemeClr val="accent3"/>
                </a:solidFill>
                <a:latin typeface="Comic Sans MS" pitchFamily="66" charset="0"/>
              </a:rPr>
              <a:t> с заданием!!!</a:t>
            </a:r>
            <a:endParaRPr lang="ru-RU" b="1" dirty="0">
              <a:ln/>
              <a:solidFill>
                <a:schemeClr val="accent3"/>
              </a:solidFill>
              <a:latin typeface="Comic Sans MS" pitchFamily="66" charset="0"/>
            </a:endParaRPr>
          </a:p>
        </p:txBody>
      </p:sp>
      <p:pic>
        <p:nvPicPr>
          <p:cNvPr id="4" name="Содержимое 3" descr="малыш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54691" y="1600200"/>
            <a:ext cx="6034617" cy="4525963"/>
          </a:xfrm>
          <a:prstGeom prst="rect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advClick="0" advTm="4000">
    <p:wheel spokes="8"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hlinkClick r:id="rId3" action="ppaction://hlinksldjump"/>
          </p:cNvPr>
          <p:cNvSpPr/>
          <p:nvPr/>
        </p:nvSpPr>
        <p:spPr>
          <a:xfrm>
            <a:off x="6372200" y="1772816"/>
            <a:ext cx="1512168" cy="936104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4" action="ppaction://hlinksldjump"/>
          </p:cNvPr>
          <p:cNvSpPr/>
          <p:nvPr/>
        </p:nvSpPr>
        <p:spPr>
          <a:xfrm>
            <a:off x="6372200" y="2924944"/>
            <a:ext cx="1512168" cy="936104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rId3" action="ppaction://hlinksldjump"/>
          </p:cNvPr>
          <p:cNvSpPr/>
          <p:nvPr/>
        </p:nvSpPr>
        <p:spPr>
          <a:xfrm>
            <a:off x="6372200" y="4149080"/>
            <a:ext cx="1512168" cy="936104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3813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7030A0"/>
                </a:solidFill>
                <a:latin typeface="Comic Sans MS" pitchFamily="66" charset="0"/>
              </a:rPr>
              <a:t>БАКЛАЖАН</a:t>
            </a:r>
            <a:endParaRPr lang="ru-RU" sz="66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pic>
        <p:nvPicPr>
          <p:cNvPr id="11" name="Рисунок 10" descr="баклажан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50662" y="1784089"/>
            <a:ext cx="4945474" cy="4021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844824"/>
            <a:ext cx="4752528" cy="41245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МОЛОДЕЦ!</a:t>
            </a:r>
            <a:endParaRPr lang="ru-RU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4000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3813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  <a:latin typeface="Comic Sans MS" pitchFamily="66" charset="0"/>
              </a:rPr>
              <a:t>ГРУША</a:t>
            </a:r>
            <a:endParaRPr lang="ru-RU" sz="6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>
            <a:hlinkClick r:id="rId3" action="ppaction://hlinksldjump"/>
          </p:cNvPr>
          <p:cNvSpPr/>
          <p:nvPr/>
        </p:nvSpPr>
        <p:spPr>
          <a:xfrm>
            <a:off x="6372200" y="1772816"/>
            <a:ext cx="1512168" cy="936104"/>
          </a:xfrm>
          <a:prstGeom prst="rect">
            <a:avLst/>
          </a:prstGeom>
          <a:solidFill>
            <a:srgbClr val="0099FF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6372200" y="2924944"/>
            <a:ext cx="1512168" cy="936104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rId4" action="ppaction://hlinksldjump"/>
          </p:cNvPr>
          <p:cNvSpPr/>
          <p:nvPr/>
        </p:nvSpPr>
        <p:spPr>
          <a:xfrm>
            <a:off x="6372200" y="4149080"/>
            <a:ext cx="1512168" cy="936104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Содержимое 8" descr="груша.gif"/>
          <p:cNvPicPr>
            <a:picLocks noGrp="1" noChangeAspect="1"/>
          </p:cNvPicPr>
          <p:nvPr>
            <p:ph idx="1"/>
          </p:nvPr>
        </p:nvPicPr>
        <p:blipFill>
          <a:blip r:embed="rId5" cstate="print"/>
          <a:stretch>
            <a:fillRect/>
          </a:stretch>
        </p:blipFill>
        <p:spPr>
          <a:xfrm>
            <a:off x="1115616" y="1628800"/>
            <a:ext cx="3852798" cy="4525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Прямоугольник 9"/>
          <p:cNvSpPr/>
          <p:nvPr/>
        </p:nvSpPr>
        <p:spPr>
          <a:xfrm>
            <a:off x="1547664" y="5445224"/>
            <a:ext cx="2880320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1700808"/>
            <a:ext cx="3219623" cy="45930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800" b="1" i="0" u="none" strike="noStrike" kern="1200" cap="none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Comic Sans MS" pitchFamily="66" charset="0"/>
                <a:ea typeface="+mj-ea"/>
                <a:cs typeface="+mj-cs"/>
              </a:rPr>
              <a:t>МОЛОДЕЦ!</a:t>
            </a:r>
            <a:endParaRPr kumimoji="0" lang="ru-RU" sz="8800" b="1" i="0" u="none" strike="noStrike" kern="120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advTm="4000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3813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002060"/>
                </a:solidFill>
                <a:latin typeface="Comic Sans MS" pitchFamily="66" charset="0"/>
              </a:rPr>
              <a:t>СВЁКЛА</a:t>
            </a:r>
            <a:endParaRPr lang="ru-RU" sz="66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>
            <a:hlinkClick r:id="rId3" action="ppaction://hlinksldjump"/>
          </p:cNvPr>
          <p:cNvSpPr/>
          <p:nvPr/>
        </p:nvSpPr>
        <p:spPr>
          <a:xfrm>
            <a:off x="6372200" y="1772816"/>
            <a:ext cx="1512168" cy="936104"/>
          </a:xfrm>
          <a:prstGeom prst="rect">
            <a:avLst/>
          </a:prstGeom>
          <a:solidFill>
            <a:srgbClr val="A51340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4" action="ppaction://hlinksldjump"/>
          </p:cNvPr>
          <p:cNvSpPr/>
          <p:nvPr/>
        </p:nvSpPr>
        <p:spPr>
          <a:xfrm>
            <a:off x="6372200" y="2924944"/>
            <a:ext cx="1512168" cy="93610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rId4" action="ppaction://hlinksldjump"/>
          </p:cNvPr>
          <p:cNvSpPr/>
          <p:nvPr/>
        </p:nvSpPr>
        <p:spPr>
          <a:xfrm>
            <a:off x="6372200" y="4149080"/>
            <a:ext cx="1512168" cy="9361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Содержимое 10" descr="свекла.gif"/>
          <p:cNvPicPr>
            <a:picLocks noGrp="1" noChangeAspect="1"/>
          </p:cNvPicPr>
          <p:nvPr>
            <p:ph idx="1"/>
          </p:nvPr>
        </p:nvPicPr>
        <p:blipFill>
          <a:blip r:embed="rId5" cstate="print"/>
          <a:stretch>
            <a:fillRect/>
          </a:stretch>
        </p:blipFill>
        <p:spPr>
          <a:xfrm>
            <a:off x="755576" y="1711349"/>
            <a:ext cx="4663113" cy="4525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рямоугольник 11"/>
          <p:cNvSpPr/>
          <p:nvPr/>
        </p:nvSpPr>
        <p:spPr>
          <a:xfrm>
            <a:off x="1907704" y="5877272"/>
            <a:ext cx="3024336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2132856"/>
            <a:ext cx="2996335" cy="4298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800" b="1" i="0" u="none" strike="noStrike" kern="1200" cap="none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Comic Sans MS" pitchFamily="66" charset="0"/>
                <a:ea typeface="+mj-ea"/>
                <a:cs typeface="+mj-cs"/>
              </a:rPr>
              <a:t>МОЛОДЕЦ!</a:t>
            </a:r>
            <a:endParaRPr kumimoji="0" lang="ru-RU" sz="8800" b="1" i="0" u="none" strike="noStrike" kern="120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advClick="0" advTm="4000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3813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6600" b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МОРКОВЬ</a:t>
            </a:r>
            <a:endParaRPr lang="ru-RU" sz="6600" b="1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>
            <a:hlinkClick r:id="rId3" action="ppaction://hlinksldjump"/>
          </p:cNvPr>
          <p:cNvSpPr/>
          <p:nvPr/>
        </p:nvSpPr>
        <p:spPr>
          <a:xfrm>
            <a:off x="6372200" y="1772816"/>
            <a:ext cx="1512168" cy="936104"/>
          </a:xfrm>
          <a:prstGeom prst="rect">
            <a:avLst/>
          </a:prstGeom>
          <a:solidFill>
            <a:srgbClr val="A51340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4" action="ppaction://hlinksldjump"/>
          </p:cNvPr>
          <p:cNvSpPr/>
          <p:nvPr/>
        </p:nvSpPr>
        <p:spPr>
          <a:xfrm>
            <a:off x="6372200" y="2924944"/>
            <a:ext cx="1512168" cy="93610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rId3" action="ppaction://hlinksldjump"/>
          </p:cNvPr>
          <p:cNvSpPr/>
          <p:nvPr/>
        </p:nvSpPr>
        <p:spPr>
          <a:xfrm>
            <a:off x="6372200" y="4149080"/>
            <a:ext cx="1512168" cy="9361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Содержимое 8" descr="морковка.gif"/>
          <p:cNvPicPr>
            <a:picLocks noGrp="1" noChangeAspect="1"/>
          </p:cNvPicPr>
          <p:nvPr>
            <p:ph idx="1"/>
          </p:nvPr>
        </p:nvPicPr>
        <p:blipFill>
          <a:blip r:embed="rId5" cstate="print"/>
          <a:stretch>
            <a:fillRect/>
          </a:stretch>
        </p:blipFill>
        <p:spPr>
          <a:xfrm>
            <a:off x="395536" y="2060848"/>
            <a:ext cx="5472608" cy="33032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рямоугольник 11"/>
          <p:cNvSpPr/>
          <p:nvPr/>
        </p:nvSpPr>
        <p:spPr>
          <a:xfrm>
            <a:off x="539552" y="2492896"/>
            <a:ext cx="223224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МОЛОДЕЦ!</a:t>
            </a:r>
            <a:endParaRPr lang="ru-RU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20059" y="2542080"/>
            <a:ext cx="6503882" cy="264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4000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22</Words>
  <Application>Microsoft Office PowerPoint</Application>
  <PresentationFormat>Экран (4:3)</PresentationFormat>
  <Paragraphs>12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ПОДБЕРИ ЦВЕТ</vt:lpstr>
      <vt:lpstr>БАКЛАЖАН</vt:lpstr>
      <vt:lpstr>МОЛОДЕЦ!</vt:lpstr>
      <vt:lpstr>ГРУША</vt:lpstr>
      <vt:lpstr>Презентация PowerPoint</vt:lpstr>
      <vt:lpstr>СВЁКЛА</vt:lpstr>
      <vt:lpstr>Презентация PowerPoint</vt:lpstr>
      <vt:lpstr>МОРКОВЬ</vt:lpstr>
      <vt:lpstr>МОЛОДЕЦ!</vt:lpstr>
      <vt:lpstr>АНАНАС</vt:lpstr>
      <vt:lpstr>МОЛОДЕЦ!</vt:lpstr>
      <vt:lpstr>Ты справился с заданием!!!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Оля</cp:lastModifiedBy>
  <cp:revision>33</cp:revision>
  <dcterms:modified xsi:type="dcterms:W3CDTF">2016-10-09T14:21:44Z</dcterms:modified>
</cp:coreProperties>
</file>