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340"/>
    <a:srgbClr val="0099FF"/>
    <a:srgbClr val="314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rgbClr val="A5134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ПОДБЕРИ ЦВЕТ</a:t>
            </a:r>
            <a:endParaRPr lang="ru-RU" sz="6000" b="1" spc="50" dirty="0">
              <a:ln w="11430">
                <a:solidFill>
                  <a:srgbClr val="A5134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крас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038663"/>
            <a:ext cx="6948264" cy="4342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4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Comic Sans MS" pitchFamily="66" charset="0"/>
              </a:rPr>
              <a:t>АНАНАС</a:t>
            </a:r>
            <a:endParaRPr lang="ru-RU" sz="6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Содержимое 12" descr="ананас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88432" cy="4875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2448272" cy="466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Ты 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справился</a:t>
            </a:r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с заданием!!!</a:t>
            </a:r>
            <a:endParaRPr lang="ru-RU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малыш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Click="0" advTm="4000">
    <p:wheel spokes="8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Comic Sans MS" pitchFamily="66" charset="0"/>
              </a:rPr>
              <a:t>БАКЛАЖАН</a:t>
            </a:r>
            <a:endParaRPr lang="ru-RU" sz="6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баклажан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662" y="1784089"/>
            <a:ext cx="4945474" cy="402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4752528" cy="412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ГРУША</a:t>
            </a:r>
            <a:endParaRPr lang="ru-RU" sz="6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0099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груш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5279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47664" y="5445224"/>
            <a:ext cx="288032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219623" cy="459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СВЁКЛА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Содержимое 10" descr="свекл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755576" y="1711349"/>
            <a:ext cx="4663113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907704" y="5877272"/>
            <a:ext cx="30243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996335" cy="42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МОРКОВЬ</a:t>
            </a:r>
            <a:endParaRPr lang="ru-RU" sz="6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морковк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060848"/>
            <a:ext cx="5472608" cy="33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39552" y="2492896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059" y="2542080"/>
            <a:ext cx="6503882" cy="264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ПОДБЕРИ ЦВЕТ</vt:lpstr>
      <vt:lpstr>БАКЛАЖАН</vt:lpstr>
      <vt:lpstr>МОЛОДЕЦ!</vt:lpstr>
      <vt:lpstr>ГРУША</vt:lpstr>
      <vt:lpstr>Презентация PowerPoint</vt:lpstr>
      <vt:lpstr>СВЁКЛА</vt:lpstr>
      <vt:lpstr>Презентация PowerPoint</vt:lpstr>
      <vt:lpstr>МОРКОВЬ</vt:lpstr>
      <vt:lpstr>МОЛОДЕЦ!</vt:lpstr>
      <vt:lpstr>АНАНАС</vt:lpstr>
      <vt:lpstr>МОЛОДЕЦ!</vt:lpstr>
      <vt:lpstr>Ты справился с заданием!!!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Оля</cp:lastModifiedBy>
  <cp:revision>33</cp:revision>
  <dcterms:modified xsi:type="dcterms:W3CDTF">2016-10-09T14:21:44Z</dcterms:modified>
</cp:coreProperties>
</file>